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49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81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482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79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97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281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665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370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868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89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225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18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161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367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53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230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7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BB9A73-8A6F-489B-9968-4F028E12A5C4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83F8E-ECF1-4AE1-9B1A-5EA4EB762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34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image" Target="../media/image23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15.jpe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439" y="2405448"/>
            <a:ext cx="6806514" cy="373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Отель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TeaRose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уютный мини-отель в центре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катеринбурга. Недалеко от отеля находится крупная транспортная развязка, в пешей доступности находятся множество достопримечательностей города, 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до аэропорта занимает всего 20 минут, что идеально подходит для отдыха с семьей, деловых поездок и прочих видов туризма.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Отель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TeaRose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сертифицирован на категорию «3 звезды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заботимся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гостях и ставим комфорт гостя наивысшим приоритетом.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user\Рабочий стол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508" y="708455"/>
            <a:ext cx="4983892" cy="159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6649" y="947350"/>
            <a:ext cx="3155091" cy="23228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3773" y="3700879"/>
            <a:ext cx="3166421" cy="2374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3006" y="4349579"/>
            <a:ext cx="2166552" cy="1849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492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57361" cy="1303867"/>
          </a:xfrm>
        </p:spPr>
        <p:txBody>
          <a:bodyPr/>
          <a:lstStyle/>
          <a:p>
            <a:r>
              <a:rPr lang="ru-RU" dirty="0" smtClean="0"/>
              <a:t>Номерной фонд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744" y="2812306"/>
            <a:ext cx="2345722" cy="2377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предлагаем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номеров разных категорий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номера категории «Студия»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номера категории «Комфорт»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номеров категории «Стандарт»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97619" y="2416888"/>
            <a:ext cx="3701133" cy="33907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Font typeface="Arial"/>
              <a:buNone/>
            </a:pPr>
            <a:r>
              <a:rPr lang="ru-RU" sz="1600" dirty="0" smtClean="0">
                <a:latin typeface="Segoe Script" panose="030B0504020000000003" pitchFamily="66" charset="0"/>
              </a:rPr>
              <a:t>По утрам мы подаем вкуснейшие завтраки в просторном  обеденном зале, где вечером вы можете прекрасно провести время с друзьями, устроив грандиозный ужин.</a:t>
            </a:r>
            <a:endParaRPr lang="ru-RU" sz="1600" dirty="0" smtClean="0">
              <a:latin typeface="Segoe Script" panose="030B05040200000000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3178" y="3589866"/>
            <a:ext cx="3203282" cy="2402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3178" y="821754"/>
            <a:ext cx="3166422" cy="2374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964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279857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Номера категорий </a:t>
            </a:r>
            <a:r>
              <a:rPr lang="ru-RU" dirty="0" smtClean="0"/>
              <a:t>«Стандарт</a:t>
            </a:r>
            <a:r>
              <a:rPr lang="ru-RU" dirty="0" smtClean="0"/>
              <a:t>» и «Комфорт»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509" y="2540455"/>
            <a:ext cx="3762631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номере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полутороспальных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кровати(одна двуспальная кровать для номера «Комфорт»), телефон с международной связью,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холодильник, телевизор, кондиционер, чайник, фен, беспроводной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интернет, письменный стол.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заезде мы предоставляем гостям комплимент от отеля в виде бесплатной бутылки питьевой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воды и чая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ванной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Ванна или душевая кабина,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косметический набор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полотенца из 100% хлопка. Для Вашего комфорта ванная комната оборудована теплым полом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0843" y="747614"/>
            <a:ext cx="3166421" cy="2374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9643" y="3840920"/>
            <a:ext cx="3144691" cy="2358518"/>
          </a:xfrm>
          <a:prstGeom prst="snip2DiagRect">
            <a:avLst>
              <a:gd name="adj1" fmla="val 139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7005" y="2461171"/>
            <a:ext cx="2545494" cy="1909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629663" y="2594917"/>
            <a:ext cx="2754687" cy="17134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latin typeface="Segoe Script" panose="030B0504020000000003" pitchFamily="66" charset="0"/>
              </a:rPr>
              <a:t>В каждом номере кровать оборудована ортопедическим матрасом и стелена бельем из 100% хлопка. Перьевые подушки, при необходимости, заменяются на </a:t>
            </a:r>
            <a:r>
              <a:rPr lang="ru-RU" sz="1600" dirty="0" err="1" smtClean="0">
                <a:latin typeface="Segoe Script" panose="030B0504020000000003" pitchFamily="66" charset="0"/>
              </a:rPr>
              <a:t>гипоаллергенные</a:t>
            </a:r>
            <a:endParaRPr lang="ru-RU" sz="1600" dirty="0" smtClean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4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768128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Номера категорий «</a:t>
            </a:r>
            <a:r>
              <a:rPr lang="ru-RU" dirty="0" smtClean="0"/>
              <a:t>Студия»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534" y="2556932"/>
            <a:ext cx="3234654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номерах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Просторная двуспальная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кровать,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международной связью,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холодильник, телевизор, кондиционер, чайник, фен, беспроводной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интернет, письменный стол.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заезде мы предоставляем гостям комплимент от отеля в виде бесплатной бутылки питьевой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воды и чая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ванной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Просторная ванна,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косметический набор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полотенца из 100% хлопка. Для Вашего комфорта ванная комната оборудована теплым полом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12433" y="2380734"/>
            <a:ext cx="2743956" cy="2570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None/>
            </a:pPr>
            <a:r>
              <a:rPr lang="ru-RU" sz="1400" dirty="0" smtClean="0">
                <a:latin typeface="Segoe Script" panose="030B0504020000000003" pitchFamily="66" charset="0"/>
              </a:rPr>
              <a:t>Номера обставлены  </a:t>
            </a:r>
            <a:r>
              <a:rPr lang="ru-RU" sz="1400" dirty="0" smtClean="0">
                <a:latin typeface="Segoe Script" panose="030B0504020000000003" pitchFamily="66" charset="0"/>
              </a:rPr>
              <a:t>итальянской мебелью </a:t>
            </a:r>
            <a:r>
              <a:rPr lang="ru-RU" sz="1400" dirty="0" smtClean="0">
                <a:latin typeface="Segoe Script" panose="030B0504020000000003" pitchFamily="66" charset="0"/>
              </a:rPr>
              <a:t>ручной работы. Каждый номер выполнен в своем уникальном </a:t>
            </a:r>
            <a:r>
              <a:rPr lang="ru-RU" sz="1400" dirty="0" smtClean="0">
                <a:latin typeface="Segoe Script" panose="030B0504020000000003" pitchFamily="66" charset="0"/>
              </a:rPr>
              <a:t>стиле и не оставит равнодушным даже самых искушенных гостей</a:t>
            </a:r>
            <a:endParaRPr lang="ru-RU" sz="1400" dirty="0" smtClean="0">
              <a:latin typeface="Segoe Script" panose="030B0504020000000003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7655" y="648761"/>
            <a:ext cx="1979037" cy="2374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8229" y="1503873"/>
            <a:ext cx="2229470" cy="1672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6065" y="3188509"/>
            <a:ext cx="1246129" cy="2215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7169" y="4032887"/>
            <a:ext cx="2229469" cy="1672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9267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053" y="2512541"/>
            <a:ext cx="4951752" cy="3748216"/>
          </a:xfrm>
        </p:spPr>
        <p:txBody>
          <a:bodyPr numCol="2"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Возможно проживание с домашними питомцами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 подадим Вам завтрак, даже если время завтраков прошло или еще не наступило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бесплатного раннего заезда/позднего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выезда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Лояльная система скидок</a:t>
            </a:r>
          </a:p>
          <a:p>
            <a:pPr lvl="0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Небольшая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библиотека для наших гостей</a:t>
            </a:r>
          </a:p>
          <a:p>
            <a:pPr lvl="0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выбор дополнительных услуг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спецпредложений</a:t>
            </a:r>
            <a:r>
              <a:rPr lang="ru-RU" sz="1200" dirty="0" smtClean="0"/>
              <a:t>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Удобное расположение в центре  города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Подскажем с выбором ресторана, театра. Поможем с бронированием авиа и ж/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билетов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Бесплатная парковка за шлагбаумом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Бесплатное хранение багажа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sz="12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 rot="970118">
            <a:off x="8695348" y="993983"/>
            <a:ext cx="2671668" cy="18875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Segoe Script" panose="030B0504020000000003" pitchFamily="66" charset="0"/>
              </a:rPr>
              <a:t>Наш адрес</a:t>
            </a:r>
          </a:p>
          <a:p>
            <a:pPr marL="0" indent="0">
              <a:buNone/>
            </a:pPr>
            <a:r>
              <a:rPr lang="ru-RU" sz="1900" dirty="0" err="1" smtClean="0">
                <a:latin typeface="Segoe Script" panose="030B0504020000000003" pitchFamily="66" charset="0"/>
              </a:rPr>
              <a:t>Г.Екатеринбург</a:t>
            </a:r>
            <a:r>
              <a:rPr lang="ru-RU" sz="1900" dirty="0">
                <a:latin typeface="Segoe Script" panose="030B0504020000000003" pitchFamily="66" charset="0"/>
              </a:rPr>
              <a:t> </a:t>
            </a:r>
            <a:r>
              <a:rPr lang="ru-RU" sz="1900" dirty="0" err="1" smtClean="0">
                <a:latin typeface="Segoe Script" panose="030B0504020000000003" pitchFamily="66" charset="0"/>
              </a:rPr>
              <a:t>ул.Луначарского</a:t>
            </a:r>
            <a:r>
              <a:rPr lang="ru-RU" sz="1900" dirty="0" smtClean="0">
                <a:latin typeface="Segoe Script" panose="030B0504020000000003" pitchFamily="66" charset="0"/>
              </a:rPr>
              <a:t> д.240 к.12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9586" y="2410034"/>
            <a:ext cx="1222728" cy="1672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1090" y="3872199"/>
            <a:ext cx="2749522" cy="2314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131" y="2493628"/>
            <a:ext cx="1911178" cy="19940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3343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5198" y="1029679"/>
            <a:ext cx="4716379" cy="1303867"/>
          </a:xfrm>
        </p:spPr>
        <p:txBody>
          <a:bodyPr/>
          <a:lstStyle/>
          <a:p>
            <a:r>
              <a:rPr lang="ru-RU" dirty="0" smtClean="0">
                <a:latin typeface="Segoe Script" panose="030B0504020000000003" pitchFamily="66" charset="0"/>
              </a:rPr>
              <a:t>Фотогалерея</a:t>
            </a:r>
            <a:endParaRPr lang="ru-RU" dirty="0">
              <a:latin typeface="Segoe Script" panose="030B0504020000000003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4560" y="3213170"/>
            <a:ext cx="1087085" cy="1449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446" y="3691702"/>
            <a:ext cx="1721938" cy="1291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4466" y="2526048"/>
            <a:ext cx="1985320" cy="1488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968" y="3324381"/>
            <a:ext cx="966417" cy="1449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5003" y="2555489"/>
            <a:ext cx="1721938" cy="968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30560" y="2469191"/>
            <a:ext cx="1322326" cy="1763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28810" y="2520778"/>
            <a:ext cx="1087085" cy="1400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582" y="4894425"/>
            <a:ext cx="1721938" cy="1291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88451" y="2903306"/>
            <a:ext cx="1688718" cy="1763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34191" y="4728932"/>
            <a:ext cx="1692835" cy="1449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56390" y="4836762"/>
            <a:ext cx="1972963" cy="1291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56743" y="5025081"/>
            <a:ext cx="834082" cy="1112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31781" y="4968154"/>
            <a:ext cx="1425105" cy="1173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05653" y="4013587"/>
            <a:ext cx="1721938" cy="968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44065" y="4663030"/>
            <a:ext cx="1733796" cy="1449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3673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675</TotalTime>
  <Words>397</Words>
  <Application>Microsoft Office PowerPoint</Application>
  <PresentationFormat>Произвольный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Слайд 1</vt:lpstr>
      <vt:lpstr>Номерной фонд</vt:lpstr>
      <vt:lpstr>Номера категорий «Стандарт» и «Комфорт»</vt:lpstr>
      <vt:lpstr>Номера категорий «Студия»</vt:lpstr>
      <vt:lpstr>Наши преимущества</vt:lpstr>
      <vt:lpstr>Фотогалерея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Рыков</dc:creator>
  <cp:lastModifiedBy>tearose</cp:lastModifiedBy>
  <cp:revision>75</cp:revision>
  <dcterms:created xsi:type="dcterms:W3CDTF">2022-11-26T11:52:21Z</dcterms:created>
  <dcterms:modified xsi:type="dcterms:W3CDTF">2022-11-27T17:10:56Z</dcterms:modified>
</cp:coreProperties>
</file>